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312" r:id="rId5"/>
    <p:sldId id="266" r:id="rId6"/>
    <p:sldId id="267" r:id="rId7"/>
    <p:sldId id="268" r:id="rId8"/>
    <p:sldId id="269" r:id="rId9"/>
    <p:sldId id="270" r:id="rId10"/>
    <p:sldId id="271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2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BBE813-A360-DB7D-0A20-3A99FA935F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209CC66-A5D0-1D37-6E50-B433C2DA6F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3D5081-233F-EAE2-A7FB-B0D3065C8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A7FD68-A37C-4FD7-0427-371B8A372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1290AE-41BF-E5EF-426E-98793F253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7187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ED74-AB51-838A-E468-254B57023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70552A-5B86-AEB8-C1BD-CD8975D522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6AF113-557A-C491-640D-2841986F4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5CE9A6-9874-A049-362B-91EBBC1E9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944773-1427-8784-03A9-0F0926B51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52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BEEE17E-645C-F930-4305-6C42736BF4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A54F5D5-11CF-C344-9531-DC55D2D33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D1985B-B3EE-C851-3D9F-2110B5107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A1F3ED-A0FD-C4A3-12C4-85793B368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128305-A657-D2D9-B982-F6DBAEBC9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66806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2151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43494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678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1703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BCC3E8-D5E9-0438-83FD-9923685E6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4ABA8E-DAAD-79CF-DA51-BD98A27EF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C68A32-7F24-8C7D-4EA8-8E7F4C51F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20CEC0-8B97-690A-BC9A-A5FB355B4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B31B32-3C0B-DFC9-1F65-9B1681AF1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367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76AE1E-CE64-2D93-C800-74E5F5340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5D600B-FE3C-2DD4-895B-212E058BDB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EE9AE5-57AC-B6DD-42B2-29F09CD5D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8474CF-D89E-68FE-7546-D7CB30E17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AC26E1-C486-7D32-41F3-ADD7690D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6432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ED276E-8A36-5C76-5C61-FF72CA22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2C0D0D-9212-2D08-3053-1569DDEA4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EC17A61-12AD-4B27-A7C4-6DAB8B589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D094EBE-FF73-F654-88AA-CF5347AB5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B406A6-886B-A2B1-C421-089C708E8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0DD065-8D8F-1390-B0B3-E4DA5B6D3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3329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0777DF-2690-86A9-2D6B-29C181039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F579E4-B9CE-E105-B36E-5FBBBAA6D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EE812C1-7890-13F8-296F-6197F5981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91EB53F-844B-FA75-6D85-3946CF456B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C35B28-578E-1901-98FD-206F5476A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810CDFE-EFE7-B504-3EDC-010A5C918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EC22541-EB25-93B4-0EEB-1FA4257F1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4F0A211-753B-F027-A5F0-C0354497F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519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809DFC-66A3-7164-9A0C-5767928A6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05BA7F-EA21-8841-1EDB-DF3825DF6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6EB9D4-2FF2-DF8A-E875-ABB16042A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B07E50E-421D-B7FF-9BBA-430577DF7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9423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3F77F64-7458-0E30-E27C-A11BD44F4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FFFBC78-E82D-0FEF-0557-4B68B2734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0D842A5-589A-789B-F7D9-78DC0B4E3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238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9E8B3B-5D8F-A72C-18DB-ED95CB202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F73D0C-AF5E-5C66-CBA1-6E4D5C3DA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7FD74E-756F-F35B-A690-DE34009C8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496931-96EC-970B-AAE0-7BC6C0DFF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9F8C39-E48E-E9CE-F544-49A1C76AF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AB4388-FDB0-818F-2FC9-EB3A69E89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904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663E31-E34B-5626-0B76-364E44E03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6219180-41D1-1053-62D5-E3F8032E62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79F197-B0B2-1E90-DD7E-46F1F1345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097207-093C-D171-84F3-BE71FFC30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0157504-5EB5-EE46-3D37-2307D68D1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1DD606-5AFB-4002-632D-1A6E9F59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530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D1A0851-EE0F-40F1-D361-8DC0D044D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607940-22C0-2EE3-D712-B2B0D7BB7D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571FBF-18B4-2A64-5B55-5954F2AC36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44357-C94D-4D75-9448-B3986A4C441E}" type="datetimeFigureOut">
              <a:rPr lang="zh-CN" altLang="en-US" smtClean="0"/>
              <a:t>2023/6/11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F4AB5E-6C62-8654-6502-BDA1770253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871FC6-6EFA-68FD-CCB3-F477DDF034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3BF52-0313-4438-8E56-F060153D5C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9996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C4B38C-D18C-8BD3-9392-30FCED04D4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0699DA7-CC4E-15C7-B068-DA130D54C9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508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纯文字版式一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1725143" y="2235200"/>
            <a:ext cx="8694263" cy="2445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这里你可以输入的一大段文字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上海交通大学是我国历史最悠久、享誉海内外的著名高等学府之一，是教育部直属并与上海市共建的全国重点大学。经过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年的不懈努力，上海交通大学已经成为一所“综合性、研究型、国际化”的国内一流、国际知名大学。</a:t>
            </a: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971715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zh-CN" altLang="en-US" dirty="0"/>
              <a:t>上海交通大学通用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903F1C-568E-4080-8C79-B487B35A71F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fld id="{045CE301-1C36-4793-AA14-14B8D1577BED}" type="datetime2">
              <a:rPr lang="zh-CN" altLang="en-US" smtClean="0"/>
              <a:pPr/>
              <a:t>2023年6月11日</a:t>
            </a:fld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汇报人姓名</a:t>
            </a:r>
          </a:p>
        </p:txBody>
      </p:sp>
    </p:spTree>
    <p:extLst>
      <p:ext uri="{BB962C8B-B14F-4D97-AF65-F5344CB8AC3E}">
        <p14:creationId xmlns:p14="http://schemas.microsoft.com/office/powerpoint/2010/main" val="4246320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>
            <a:extLst>
              <a:ext uri="{FF2B5EF4-FFF2-40B4-BE49-F238E27FC236}">
                <a16:creationId xmlns:a16="http://schemas.microsoft.com/office/drawing/2014/main" id="{EE79199E-F6B2-4AB7-AD45-DF9746ABEC7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>
            <a:extLst>
              <a:ext uri="{FF2B5EF4-FFF2-40B4-BE49-F238E27FC236}">
                <a16:creationId xmlns:a16="http://schemas.microsoft.com/office/drawing/2014/main" id="{A7DD4836-010D-456E-BBA3-89944340FA4A}"/>
              </a:ext>
            </a:extLst>
          </p:cNvPr>
          <p:cNvSpPr/>
          <p:nvPr/>
        </p:nvSpPr>
        <p:spPr>
          <a:xfrm>
            <a:off x="6275750" y="118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标题</a:t>
            </a:r>
            <a:r>
              <a:rPr lang="en-US" altLang="zh-CN" sz="2800" b="1" dirty="0">
                <a:solidFill>
                  <a:schemeClr val="accent2"/>
                </a:solidFill>
              </a:rPr>
              <a:t>1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9A01E40F-4D27-46E0-B3C8-ACC612FF8694}"/>
              </a:ext>
            </a:extLst>
          </p:cNvPr>
          <p:cNvGrpSpPr/>
          <p:nvPr/>
        </p:nvGrpSpPr>
        <p:grpSpPr>
          <a:xfrm>
            <a:off x="5345475" y="1180600"/>
            <a:ext cx="720000" cy="720000"/>
            <a:chOff x="5412150" y="1180600"/>
            <a:chExt cx="720000" cy="720000"/>
          </a:xfrm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F1E9CFB-5705-4342-969C-1BBB6EB698F5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1E43874-40A0-4EC5-9CA2-95CEB3981475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4DFF296D-4CA6-4FC2-8D7B-1BAFF1CF78B8}"/>
              </a:ext>
            </a:extLst>
          </p:cNvPr>
          <p:cNvGrpSpPr/>
          <p:nvPr/>
        </p:nvGrpSpPr>
        <p:grpSpPr>
          <a:xfrm>
            <a:off x="5345475" y="2260600"/>
            <a:ext cx="720000" cy="720000"/>
            <a:chOff x="5412150" y="2260600"/>
            <a:chExt cx="720000" cy="720000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AB4503D4-DDDF-487D-9490-1ED837433D97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7BCC96CB-D24E-491C-9D07-0DA9EADF43B3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25BB4173-241B-4451-B976-8D9E36EF561C}"/>
              </a:ext>
            </a:extLst>
          </p:cNvPr>
          <p:cNvGrpSpPr/>
          <p:nvPr/>
        </p:nvGrpSpPr>
        <p:grpSpPr>
          <a:xfrm>
            <a:off x="5345475" y="3340600"/>
            <a:ext cx="720000" cy="720000"/>
            <a:chOff x="5412150" y="3340600"/>
            <a:chExt cx="720000" cy="720000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28C5D102-8236-4014-AD75-3828CE0C6A76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2C9C839E-D7E7-40AA-A9F0-25F8AF260049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20569484-D97A-4612-A3C8-19F561CD404C}"/>
              </a:ext>
            </a:extLst>
          </p:cNvPr>
          <p:cNvGrpSpPr/>
          <p:nvPr/>
        </p:nvGrpSpPr>
        <p:grpSpPr>
          <a:xfrm>
            <a:off x="5345475" y="4420600"/>
            <a:ext cx="720000" cy="720000"/>
            <a:chOff x="5412150" y="4420600"/>
            <a:chExt cx="720000" cy="720000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7FBD8A29-E5D4-4173-8567-41E45DDE9E1C}"/>
                </a:ext>
              </a:extLst>
            </p:cNvPr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CC878C90-5C97-4319-A4A9-973F44F684F1}"/>
                </a:ext>
              </a:extLst>
            </p:cNvPr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>
            <a:extLst>
              <a:ext uri="{FF2B5EF4-FFF2-40B4-BE49-F238E27FC236}">
                <a16:creationId xmlns:a16="http://schemas.microsoft.com/office/drawing/2014/main" id="{6043BFAA-FB50-4303-9785-5DF074A22CF4}"/>
              </a:ext>
            </a:extLst>
          </p:cNvPr>
          <p:cNvSpPr/>
          <p:nvPr/>
        </p:nvSpPr>
        <p:spPr>
          <a:xfrm>
            <a:off x="6275750" y="226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标题</a:t>
            </a:r>
            <a:r>
              <a:rPr lang="en-US" altLang="zh-CN" sz="2800" b="1" dirty="0">
                <a:solidFill>
                  <a:schemeClr val="accent2"/>
                </a:solidFill>
              </a:rPr>
              <a:t>2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27B11E5F-E40B-47E0-8FBA-8F6C0035B72A}"/>
              </a:ext>
            </a:extLst>
          </p:cNvPr>
          <p:cNvSpPr/>
          <p:nvPr/>
        </p:nvSpPr>
        <p:spPr>
          <a:xfrm>
            <a:off x="6275750" y="334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标题</a:t>
            </a:r>
            <a:r>
              <a:rPr lang="en-US" altLang="zh-CN" sz="2800" b="1" dirty="0">
                <a:solidFill>
                  <a:schemeClr val="accent2"/>
                </a:solidFill>
              </a:rPr>
              <a:t>3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48027BF7-8527-4C35-8DDA-D8F9150CE05E}"/>
              </a:ext>
            </a:extLst>
          </p:cNvPr>
          <p:cNvSpPr/>
          <p:nvPr/>
        </p:nvSpPr>
        <p:spPr>
          <a:xfrm>
            <a:off x="6275750" y="44206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标题</a:t>
            </a:r>
            <a:r>
              <a:rPr lang="en-US" altLang="zh-CN" sz="2800" b="1" dirty="0">
                <a:solidFill>
                  <a:schemeClr val="accent2"/>
                </a:solidFill>
              </a:rPr>
              <a:t>4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321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天空, 户外, 树, 草&#10;&#10;描述已自动生成">
            <a:extLst>
              <a:ext uri="{FF2B5EF4-FFF2-40B4-BE49-F238E27FC236}">
                <a16:creationId xmlns:a16="http://schemas.microsoft.com/office/drawing/2014/main" id="{B8017B16-D9B2-4AD1-9F42-0104E77188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68" b="121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E0D1632-D3A5-4619-849E-297DE7FBFC92}"/>
              </a:ext>
            </a:extLst>
          </p:cNvPr>
          <p:cNvSpPr/>
          <p:nvPr/>
        </p:nvSpPr>
        <p:spPr>
          <a:xfrm>
            <a:off x="1807369" y="0"/>
            <a:ext cx="3996531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0F82F8F-EBDF-4A17-B1DB-59C65D3D553F}"/>
              </a:ext>
            </a:extLst>
          </p:cNvPr>
          <p:cNvSpPr/>
          <p:nvPr/>
        </p:nvSpPr>
        <p:spPr>
          <a:xfrm>
            <a:off x="3028819" y="-6066"/>
            <a:ext cx="1553630" cy="1569660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lvl="0" algn="ctr"/>
            <a:r>
              <a:rPr lang="en-US" altLang="zh-CN" sz="9600" b="1" dirty="0">
                <a:solidFill>
                  <a:schemeClr val="bg1"/>
                </a:solidFill>
              </a:rPr>
              <a:t>01</a:t>
            </a:r>
            <a:endParaRPr lang="zh-CN" altLang="en-US" sz="9600" b="1" dirty="0">
              <a:solidFill>
                <a:schemeClr val="bg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2E6FA45-2C35-41E5-8C34-01D38CD67993}"/>
              </a:ext>
            </a:extLst>
          </p:cNvPr>
          <p:cNvSpPr/>
          <p:nvPr/>
        </p:nvSpPr>
        <p:spPr>
          <a:xfrm rot="16200000">
            <a:off x="3760634" y="3206156"/>
            <a:ext cx="90000" cy="155363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 descr="图片包含 建筑物&#10;&#10;自动生成的说明">
            <a:extLst>
              <a:ext uri="{FF2B5EF4-FFF2-40B4-BE49-F238E27FC236}">
                <a16:creationId xmlns:a16="http://schemas.microsoft.com/office/drawing/2014/main" id="{4AC1A39E-845E-4C9A-BBF2-8C993739B9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368" y="5228360"/>
            <a:ext cx="3996532" cy="128674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A7ADD92-E13E-4C37-BF8B-E7A43B0817AC}"/>
              </a:ext>
            </a:extLst>
          </p:cNvPr>
          <p:cNvSpPr txBox="1"/>
          <p:nvPr/>
        </p:nvSpPr>
        <p:spPr>
          <a:xfrm>
            <a:off x="2236450" y="2871461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i="1" dirty="0">
                <a:solidFill>
                  <a:schemeClr val="bg2">
                    <a:alpha val="90000"/>
                  </a:schemeClr>
                </a:solidFill>
              </a:rPr>
              <a:t>Brief Introduction</a:t>
            </a:r>
            <a:endParaRPr lang="zh-CN" altLang="en-US" sz="2400" b="1" i="1" dirty="0">
              <a:solidFill>
                <a:schemeClr val="bg2">
                  <a:alpha val="9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E67F88C-F229-45E2-8D35-07E48CE22337}"/>
              </a:ext>
            </a:extLst>
          </p:cNvPr>
          <p:cNvSpPr/>
          <p:nvPr/>
        </p:nvSpPr>
        <p:spPr>
          <a:xfrm>
            <a:off x="2174418" y="2285897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rgbClr val="C8161E"/>
                </a:solidFill>
                <a:cs typeface="+mj-cs"/>
              </a:rPr>
              <a:t>学校情况介绍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1514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纯文字版式一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1725143" y="2235200"/>
            <a:ext cx="8694263" cy="2445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这里你可以输入的一大段文字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上海交通大学是我国历史最悠久、享誉海内外的著名高等学府之一，是教育部直属并与上海市共建的全国重点大学。经过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年的不懈努力，上海交通大学已经成为一所“综合性、研究型、国际化”的国内一流、国际知名大学。</a:t>
            </a: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751165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纯文字版式一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1725143" y="2235200"/>
            <a:ext cx="8694263" cy="2445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这里你可以输入的一大段文字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上海交通大学是我国历史最悠久、享誉海内外的著名高等学府之一，是教育部直属并与上海市共建的全国重点大学。经过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年的不懈努力，上海交通大学已经成为一所“综合性、研究型、国际化”的国内一流、国际知名大学。</a:t>
            </a: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256226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纯文字版式一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1725143" y="2235200"/>
            <a:ext cx="8694263" cy="2445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这里你可以输入的一大段文字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上海交通大学是我国历史最悠久、享誉海内外的著名高等学府之一，是教育部直属并与上海市共建的全国重点大学。经过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年的不懈努力，上海交通大学已经成为一所“综合性、研究型、国际化”的国内一流、国际知名大学。</a:t>
            </a: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184411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纯文字版式一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1725143" y="2235200"/>
            <a:ext cx="8694263" cy="2445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这里你可以输入的一大段文字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上海交通大学是我国历史最悠久、享誉海内外的著名高等学府之一，是教育部直属并与上海市共建的全国重点大学。经过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年的不懈努力，上海交通大学已经成为一所“综合性、研究型、国际化”的国内一流、国际知名大学。</a:t>
            </a: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506972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纯文字版式一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284E3AE-C81A-4171-854B-C67101B1D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DAA70999-E66F-43CE-AC40-56421C315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F74F224-48EC-462B-BF6E-875C52DAA32F}"/>
              </a:ext>
            </a:extLst>
          </p:cNvPr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46DCB084-08AF-4AB1-B64F-F8BDCCAD3953}"/>
              </a:ext>
            </a:extLst>
          </p:cNvPr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126B569-29BD-45FA-B041-68D15E4ECCCD}"/>
              </a:ext>
            </a:extLst>
          </p:cNvPr>
          <p:cNvSpPr txBox="1"/>
          <p:nvPr/>
        </p:nvSpPr>
        <p:spPr>
          <a:xfrm>
            <a:off x="1725143" y="2235200"/>
            <a:ext cx="8694263" cy="2445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这里你可以输入的一大段文字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上海交通大学是我国历史最悠久、享誉海内外的著名高等学府之一，是教育部直属并与上海市共建的全国重点大学。经过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年的不懈努力，上海交通大学已经成为一所“综合性、研究型、国际化”的国内一流、国际知名大学。</a:t>
            </a:r>
          </a:p>
        </p:txBody>
      </p:sp>
      <p:sp>
        <p:nvSpPr>
          <p:cNvPr id="14" name="right-quote-sign_36811">
            <a:extLst>
              <a:ext uri="{FF2B5EF4-FFF2-40B4-BE49-F238E27FC236}">
                <a16:creationId xmlns:a16="http://schemas.microsoft.com/office/drawing/2014/main" id="{BC2F6098-83BC-46CC-A0E4-6184CC43EC59}"/>
              </a:ext>
            </a:extLst>
          </p:cNvPr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40515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460</Words>
  <Application>Microsoft Office PowerPoint</Application>
  <PresentationFormat>宽屏</PresentationFormat>
  <Paragraphs>32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上海交通大学通用PPT模板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 th</dc:creator>
  <cp:lastModifiedBy>J th</cp:lastModifiedBy>
  <cp:revision>5</cp:revision>
  <dcterms:created xsi:type="dcterms:W3CDTF">2023-06-10T17:33:01Z</dcterms:created>
  <dcterms:modified xsi:type="dcterms:W3CDTF">2023-06-10T17:36:32Z</dcterms:modified>
</cp:coreProperties>
</file>

<file path=docProps/thumbnail.jpeg>
</file>